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99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44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76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779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19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614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4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58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991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59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111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2178-CE9D-4262-AF98-266AB6B558BE}" type="datetimeFigureOut">
              <a:rPr lang="ar-EG" smtClean="0"/>
              <a:t>19/06/1445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18C5-F281-4B6C-AF48-E9F577ED5D6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260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998148"/>
            <a:ext cx="10058400" cy="47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3983"/>
            <a:ext cx="10058400" cy="48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54722"/>
            <a:ext cx="10058400" cy="48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7" y="921501"/>
            <a:ext cx="10058400" cy="48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912166"/>
            <a:ext cx="10058400" cy="48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810367"/>
            <a:ext cx="10058400" cy="48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694248"/>
            <a:ext cx="10058400" cy="51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841748"/>
            <a:ext cx="10058400" cy="48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831399"/>
            <a:ext cx="10058400" cy="48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864175"/>
            <a:ext cx="10058400" cy="48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729151"/>
            <a:ext cx="10058400" cy="51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888013"/>
            <a:ext cx="10058400" cy="51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866317"/>
            <a:ext cx="10058400" cy="47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936400"/>
            <a:ext cx="10058400" cy="47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569826"/>
            <a:ext cx="10058400" cy="51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835348"/>
            <a:ext cx="10058400" cy="51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7" y="916662"/>
            <a:ext cx="10058400" cy="48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796231"/>
            <a:ext cx="10058400" cy="51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969489"/>
            <a:ext cx="100584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994622"/>
            <a:ext cx="10058400" cy="47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823675"/>
            <a:ext cx="10058400" cy="47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047736"/>
            <a:ext cx="10058400" cy="48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910128"/>
            <a:ext cx="10058400" cy="48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714106"/>
            <a:ext cx="10058400" cy="48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634948"/>
            <a:ext cx="10058400" cy="48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069243"/>
            <a:ext cx="10058400" cy="4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708747"/>
            <a:ext cx="10058400" cy="4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808189"/>
            <a:ext cx="10058400" cy="48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78280"/>
            <a:ext cx="10058400" cy="48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922173"/>
            <a:ext cx="10058400" cy="48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5120"/>
            <a:ext cx="10058400" cy="50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1424"/>
            <a:ext cx="10058400" cy="48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857050"/>
            <a:ext cx="10058400" cy="48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991729"/>
            <a:ext cx="10058400" cy="47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858311"/>
            <a:ext cx="10058400" cy="51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946265"/>
            <a:ext cx="10058400" cy="48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</dc:creator>
  <cp:lastModifiedBy>power</cp:lastModifiedBy>
  <cp:revision>4</cp:revision>
  <dcterms:created xsi:type="dcterms:W3CDTF">2023-12-31T05:45:17Z</dcterms:created>
  <dcterms:modified xsi:type="dcterms:W3CDTF">2023-12-31T06:03:03Z</dcterms:modified>
</cp:coreProperties>
</file>